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62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708" autoAdjust="0"/>
  </p:normalViewPr>
  <p:slideViewPr>
    <p:cSldViewPr>
      <p:cViewPr>
        <p:scale>
          <a:sx n="70" d="100"/>
          <a:sy n="70" d="100"/>
        </p:scale>
        <p:origin x="-117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C62E4-5FE2-42CA-8321-9FC1AA9522C7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AF973-EADD-496E-B365-5040F2AAB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AF973-EADD-496E-B365-5040F2AABF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AF973-EADD-496E-B365-5040F2AABF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9F21601-2B0F-4008-B564-07A0300F62A6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B99EC1-B2BF-475D-A692-D737D91C4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h.net/encyclopedia/article/nonnenmacher.industry.telegraphic.us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h.net/encyclopedia/article/nonnenmacher.industry.telegraphic.us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h.net/encyclopedia/article/nonnenmacher.industry.telegraphic.us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h.net/encyclopedia/article/nonnenmacher.industry.telegraphic.us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7467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14100" dirty="0" smtClean="0">
                <a:solidFill>
                  <a:srgbClr val="00B0F0"/>
                </a:solidFill>
              </a:rPr>
              <a:t>The telegraph</a:t>
            </a:r>
          </a:p>
          <a:p>
            <a:pPr>
              <a:buNone/>
            </a:pPr>
            <a:r>
              <a:rPr lang="en-US" sz="14100" dirty="0" smtClean="0">
                <a:solidFill>
                  <a:srgbClr val="00B0F0"/>
                </a:solidFill>
              </a:rPr>
              <a:t>BY Dakota </a:t>
            </a:r>
            <a:r>
              <a:rPr lang="en-US" sz="14100" dirty="0" err="1" smtClean="0">
                <a:solidFill>
                  <a:srgbClr val="00B0F0"/>
                </a:solidFill>
              </a:rPr>
              <a:t>Mastin</a:t>
            </a:r>
            <a:endParaRPr lang="en-US" sz="141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7200" dirty="0" smtClean="0"/>
              <a:t>  </a:t>
            </a:r>
            <a:endParaRPr lang="en-US" sz="7200" dirty="0"/>
          </a:p>
        </p:txBody>
      </p:sp>
    </p:spTree>
  </p:cSld>
  <p:clrMapOvr>
    <a:masterClrMapping/>
  </p:clrMapOvr>
  <p:transition>
    <p:wheel/>
    <p:sndAc>
      <p:stSnd>
        <p:snd r:embed="rId3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amuel-Mors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1676400"/>
            <a:ext cx="2275656" cy="335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0198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T</a:t>
            </a:r>
            <a:r>
              <a:rPr lang="en-US" sz="8000" dirty="0" smtClean="0">
                <a:solidFill>
                  <a:srgbClr val="FF0000"/>
                </a:solidFill>
              </a:rPr>
              <a:t>elegraph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382000" cy="449579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electric telegraph was one of the first telecommunications technologies of the industrial age.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				Works Cited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	</a:t>
            </a:r>
            <a:r>
              <a:rPr lang="en-US" sz="2800" dirty="0" err="1" smtClean="0">
                <a:solidFill>
                  <a:srgbClr val="FF0000"/>
                </a:solidFill>
              </a:rPr>
              <a:t>Nonnenmacher</a:t>
            </a:r>
            <a:r>
              <a:rPr lang="en-US" sz="2800" dirty="0" smtClean="0">
                <a:solidFill>
                  <a:srgbClr val="FF0000"/>
                </a:solidFill>
              </a:rPr>
              <a:t>, Tomas. “History of the U.S  Telegraph Industry” August 14, 2001. Economic History Services</a:t>
            </a:r>
            <a:r>
              <a:rPr lang="en-US" sz="2800" dirty="0" smtClean="0">
                <a:solidFill>
                  <a:srgbClr val="7030A0"/>
                </a:solidFill>
              </a:rPr>
              <a:t>. </a:t>
            </a:r>
            <a:r>
              <a:rPr lang="en-US" sz="2800" dirty="0" smtClean="0">
                <a:hlinkClick r:id="rId5"/>
              </a:rPr>
              <a:t>http://eh.net/encyclopedia/article/nonnenmacher.industry.telegraphic.us</a:t>
            </a:r>
            <a:r>
              <a:rPr lang="en-US" sz="2800" dirty="0" smtClean="0"/>
              <a:t>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/>
    <p:sndAc>
      <p:stSnd>
        <p:snd r:embed="rId3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The Battle that </a:t>
            </a:r>
            <a:r>
              <a:rPr lang="en-US" sz="3200" dirty="0" smtClean="0"/>
              <a:t>should</a:t>
            </a:r>
            <a:r>
              <a:rPr lang="en-US" sz="3600" dirty="0" smtClean="0"/>
              <a:t> not have been fought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 smtClean="0"/>
              <a:t>Battle should </a:t>
            </a:r>
            <a:r>
              <a:rPr lang="en-US" sz="2400" dirty="0" smtClean="0"/>
              <a:t>not have been fought the leader of the America was General Andrew Jackson because he did not know that a peace treaty was signed.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Suter</a:t>
            </a:r>
            <a:r>
              <a:rPr lang="en-US" sz="2400" dirty="0" smtClean="0"/>
              <a:t> Joanne. </a:t>
            </a:r>
            <a:r>
              <a:rPr lang="en-US" sz="2400" u="sng" dirty="0" smtClean="0"/>
              <a:t>United States History. </a:t>
            </a:r>
            <a:r>
              <a:rPr lang="en-US" sz="2400" dirty="0" smtClean="0"/>
              <a:t>Paramus, New Jersey 1994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5" name="Picture 4" descr="FirstWar1812BattleNewOrleans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657600"/>
            <a:ext cx="4370294" cy="2971800"/>
          </a:xfrm>
          <a:prstGeom prst="rect">
            <a:avLst/>
          </a:prstGeom>
        </p:spPr>
      </p:pic>
    </p:spTree>
  </p:cSld>
  <p:clrMapOvr>
    <a:masterClrMapping/>
  </p:clrMapOvr>
  <p:transition>
    <p:wheel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Development of the Telegraph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4190999"/>
          </a:xfrm>
        </p:spPr>
        <p:txBody>
          <a:bodyPr>
            <a:normAutofit/>
          </a:bodyPr>
          <a:lstStyle/>
          <a:p>
            <a:r>
              <a:rPr lang="en-US" dirty="0" smtClean="0"/>
              <a:t>THE Telegraph was similar to many other inventions of the nineteenth century.</a:t>
            </a:r>
          </a:p>
          <a:p>
            <a:pPr>
              <a:buNone/>
            </a:pPr>
            <a:r>
              <a:rPr lang="en-US" dirty="0" smtClean="0"/>
              <a:t>			Works Cited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Nonnenmacher</a:t>
            </a:r>
            <a:r>
              <a:rPr lang="en-US" dirty="0" smtClean="0"/>
              <a:t>, Tomas. “History of the U.S  Telegraph Industry” August 14, 2001. Economic History Services. </a:t>
            </a:r>
            <a:r>
              <a:rPr lang="en-US" dirty="0" smtClean="0">
                <a:hlinkClick r:id="rId3"/>
              </a:rPr>
              <a:t>http://eh.net/encyclopedia/article/nonnenmacher.industry.telegraphic.us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8900" dirty="0" smtClean="0"/>
              <a:t>Electric </a:t>
            </a:r>
            <a:r>
              <a:rPr lang="en-US" sz="8900" dirty="0" smtClean="0"/>
              <a:t>Telegraph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848600" cy="4267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Webster’s definition of a telegraph is “an apparatus for communicating at a distance by  coded signals.” </a:t>
            </a:r>
          </a:p>
          <a:p>
            <a:r>
              <a:rPr lang="en-US" dirty="0" smtClean="0"/>
              <a:t>			Works Cited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Nonnenmacher</a:t>
            </a:r>
            <a:r>
              <a:rPr lang="en-US" dirty="0" smtClean="0"/>
              <a:t>, Tomas. “History of the U.S  Telegraph Industry” August 14, 2001. Economic History Services</a:t>
            </a:r>
            <a:r>
              <a:rPr lang="en-US" dirty="0" smtClean="0"/>
              <a:t>. </a:t>
            </a:r>
            <a:r>
              <a:rPr lang="en-US" dirty="0" smtClean="0">
                <a:hlinkClick r:id="rId3"/>
              </a:rPr>
              <a:t>http://eh.net/encyclopedia/article/nonnenmacher.industry.telegraphic.us</a:t>
            </a:r>
            <a:r>
              <a:rPr lang="en-US" dirty="0" smtClean="0"/>
              <a:t> </a:t>
            </a:r>
          </a:p>
          <a:p>
            <a:endParaRPr lang="en-US" i="1" dirty="0" smtClean="0"/>
          </a:p>
          <a:p>
            <a:r>
              <a:rPr lang="en-US" i="1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Works Cited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Suter</a:t>
            </a:r>
            <a:r>
              <a:rPr lang="en-US" sz="3200" dirty="0" smtClean="0"/>
              <a:t> Joanne. </a:t>
            </a:r>
            <a:r>
              <a:rPr lang="en-US" sz="3200" u="sng" dirty="0" smtClean="0"/>
              <a:t>United States History. </a:t>
            </a:r>
            <a:r>
              <a:rPr lang="en-US" sz="3200" dirty="0" smtClean="0"/>
              <a:t>Paramus, New Jersey 1994</a:t>
            </a:r>
          </a:p>
          <a:p>
            <a:r>
              <a:rPr lang="en-US" sz="3200" dirty="0" err="1" smtClean="0">
                <a:solidFill>
                  <a:srgbClr val="FF0000"/>
                </a:solidFill>
              </a:rPr>
              <a:t>Nonnenmacher</a:t>
            </a:r>
            <a:r>
              <a:rPr lang="en-US" sz="3200" dirty="0" smtClean="0">
                <a:solidFill>
                  <a:srgbClr val="FF0000"/>
                </a:solidFill>
              </a:rPr>
              <a:t>, Tomas. “History of the U.S  Telegraph Industry” August 14, 2001. Economic History Services</a:t>
            </a:r>
            <a:r>
              <a:rPr lang="en-US" sz="3200" dirty="0" smtClean="0">
                <a:solidFill>
                  <a:srgbClr val="7030A0"/>
                </a:solidFill>
              </a:rPr>
              <a:t>. </a:t>
            </a:r>
            <a:r>
              <a:rPr lang="en-US" sz="3200" dirty="0" smtClean="0">
                <a:hlinkClick r:id="rId3"/>
              </a:rPr>
              <a:t>http://</a:t>
            </a:r>
            <a:r>
              <a:rPr lang="en-US" sz="3200" dirty="0" smtClean="0">
                <a:hlinkClick r:id="rId3"/>
              </a:rPr>
              <a:t>eh.net/encyclopedia/article/nonnenmacher.industry.telegraphic.us</a:t>
            </a:r>
            <a:endParaRPr lang="en-US" sz="3200" dirty="0" smtClean="0"/>
          </a:p>
        </p:txBody>
      </p:sp>
    </p:spTree>
  </p:cSld>
  <p:clrMapOvr>
    <a:masterClrMapping/>
  </p:clrMapOvr>
  <p:transition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THE END</a:t>
            </a:r>
            <a:endParaRPr lang="en-US" sz="9600" dirty="0">
              <a:solidFill>
                <a:srgbClr val="FF0000"/>
              </a:solidFill>
            </a:endParaRPr>
          </a:p>
        </p:txBody>
      </p:sp>
      <p:pic>
        <p:nvPicPr>
          <p:cNvPr id="4" name="Picture 3" descr="5401_lever_telegraph_with_ball_contr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971800"/>
            <a:ext cx="3136900" cy="2971800"/>
          </a:xfrm>
          <a:prstGeom prst="rect">
            <a:avLst/>
          </a:prstGeom>
        </p:spPr>
      </p:pic>
      <p:pic>
        <p:nvPicPr>
          <p:cNvPr id="5" name="Picture 4" descr="telegrap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3034447"/>
            <a:ext cx="3810000" cy="2985353"/>
          </a:xfrm>
          <a:prstGeom prst="rect">
            <a:avLst/>
          </a:prstGeom>
        </p:spPr>
      </p:pic>
    </p:spTree>
  </p:cSld>
  <p:clrMapOvr>
    <a:masterClrMapping/>
  </p:clrMapOvr>
  <p:transition>
    <p:wheel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238</TotalTime>
  <Words>153</Words>
  <Application>Microsoft Office PowerPoint</Application>
  <PresentationFormat>On-screen Show (4:3)</PresentationFormat>
  <Paragraphs>27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Slide 1</vt:lpstr>
      <vt:lpstr>Telegraph</vt:lpstr>
      <vt:lpstr>The Battle that should not have been fought</vt:lpstr>
      <vt:lpstr>The Development of the Telegraph</vt:lpstr>
      <vt:lpstr> Electric Telegraph </vt:lpstr>
      <vt:lpstr>Works Cited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telegraph</dc:title>
  <dc:creator> </dc:creator>
  <cp:lastModifiedBy> </cp:lastModifiedBy>
  <cp:revision>34</cp:revision>
  <dcterms:created xsi:type="dcterms:W3CDTF">2009-03-27T16:41:00Z</dcterms:created>
  <dcterms:modified xsi:type="dcterms:W3CDTF">2009-04-03T16:51:25Z</dcterms:modified>
</cp:coreProperties>
</file>